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99CC00"/>
    <a:srgbClr val="C0C0C0"/>
    <a:srgbClr val="FFCC99"/>
    <a:srgbClr val="FFCCCC"/>
    <a:srgbClr val="61EB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1332" y="10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15D98-709A-40DC-8C97-E1D9C974B869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DE0B4-3397-45B1-8729-3A063230A4C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38D45-FB1B-4AE1-B81D-6488ADE4344D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C9CE7-7A49-4859-8517-FFF666BDC24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864E1-FB61-49D4-8376-785E5DE62396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72B78-C4FB-4F42-A3DB-991A0D2566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17E17-2AF0-405C-9D04-770DB5CBCFFA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8DA84-1967-44D1-8FB8-E235EB81289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74D47-92E6-4AF2-8DC4-668377FB9BC5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D5CBB-8D99-4B71-B492-1A1DD3F19F3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1AC4B-D6F5-4173-9D93-4FBBFFC5BC1F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EB3F2-4266-4418-8A98-5ACFC914A78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57B3D-C2D4-425B-A45E-1E931A6DE0CE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605BB-099B-4FB9-92E4-C2844BAEC67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32F71-6C52-4067-8072-F0CB8A409C26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F6FD1-E028-4F1A-A917-B2DFBDD4514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14FBD-7E58-4D37-8C64-3307B5D90C33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C953C-CDE4-4DF9-B1CB-94F68FDA22D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15F9-B4CE-4026-828D-244E68C2BC3E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4599D-C598-49FA-91E7-AED7487418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E9996-A5F8-47DD-954A-2DCABA161FB4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4F885-9802-4CD8-89E7-F38B68B131C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0A9AE9-1143-4488-B297-37AFFAC5B0FF}" type="datetimeFigureOut">
              <a:rPr lang="pl-PL"/>
              <a:pPr>
                <a:defRPr/>
              </a:pPr>
              <a:t>2011-04-26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81D579-F0FF-4667-BA1E-4A22987ED96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7524750" y="4868863"/>
            <a:ext cx="287338" cy="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pic>
        <p:nvPicPr>
          <p:cNvPr id="4" name="Diagram 3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8424862" cy="6192837"/>
          </a:xfrm>
          <a:prstGeom prst="rect">
            <a:avLst/>
          </a:prstGeom>
          <a:noFill/>
          <a:effectLst>
            <a:outerShdw dist="28398" dir="1593903" algn="ctr" rotWithShape="0">
              <a:srgbClr val="808080"/>
            </a:outerShdw>
          </a:effectLst>
        </p:spPr>
      </p:pic>
      <p:sp>
        <p:nvSpPr>
          <p:cNvPr id="13314" name="pole tekstowe 2"/>
          <p:cNvSpPr txBox="1">
            <a:spLocks noChangeArrowheads="1"/>
          </p:cNvSpPr>
          <p:nvPr/>
        </p:nvSpPr>
        <p:spPr bwMode="auto">
          <a:xfrm>
            <a:off x="755650" y="115888"/>
            <a:ext cx="7704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>
                <a:latin typeface="Calibri" pitchFamily="34" charset="0"/>
              </a:rPr>
              <a:t>Schemat organizacyjny Urzędu Miejskiego w Białym Borze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740650" y="4652963"/>
            <a:ext cx="935038" cy="360362"/>
          </a:xfrm>
          <a:prstGeom prst="rect">
            <a:avLst/>
          </a:prstGeom>
          <a:solidFill>
            <a:srgbClr val="FFCC9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dist="50800" dir="5400000" sy="50000" rotWithShape="0">
              <a:srgbClr val="C0C0C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600"/>
              <a:t>Radca prawny</a:t>
            </a:r>
          </a:p>
          <a:p>
            <a:pPr algn="ctr">
              <a:spcBef>
                <a:spcPct val="50000"/>
              </a:spcBef>
            </a:pPr>
            <a:endParaRPr lang="pl-PL" sz="600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7524750" y="4221163"/>
            <a:ext cx="0" cy="6477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9</Words>
  <Application>Microsoft Office PowerPoint</Application>
  <PresentationFormat>Pokaz na ekranie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Szablon projektu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Calibri</vt:lpstr>
      <vt:lpstr>Arial</vt:lpstr>
      <vt:lpstr>Motyw pakietu Office</vt:lpstr>
      <vt:lpstr>Slajd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Urząd Gminy Rzeczenica</dc:creator>
  <cp:lastModifiedBy>Twoja nazwa użytkownika</cp:lastModifiedBy>
  <cp:revision>24</cp:revision>
  <dcterms:created xsi:type="dcterms:W3CDTF">2011-03-27T20:33:10Z</dcterms:created>
  <dcterms:modified xsi:type="dcterms:W3CDTF">2011-04-26T12:53:24Z</dcterms:modified>
</cp:coreProperties>
</file>