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5626F-8058-4E41-BE30-49C99398A32D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2014-12-16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86F4A1-0E00-4022-8DCE-7FF82CC01B55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81782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B809F-15FD-4111-B75B-751E18920584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2014-12-16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6BA2FA-5ACC-470A-AFE6-4C14A1F6CA70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52019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7A3BD-13F7-441E-989B-E0E1971439A4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2014-12-16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06916F-4FFB-462B-A825-F9D728A8F0A1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37101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144AD-0C34-4988-81B8-A7FA3040217E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2014-12-16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0EED5-F7B8-4CDE-A975-12DCAF37E275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0247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821F0-2E83-4649-9BD2-5C076206E64F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2014-12-16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6A135B-6190-4ED1-8083-2E9BA288F04A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8808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ED81D-9932-40CE-ABDE-508F326D6497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2014-12-16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D8A804-6061-4903-901A-519457FEE9EB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7721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62BFD-3365-42B1-AB0B-88F07A6E22FD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2014-12-16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4E3B6B-5F03-4D0B-AA9D-5DAF0D9B6277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2296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711F7-ADC8-47AF-B776-B4B682F21B79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2014-12-16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61DFC9-AABA-485E-B7A2-BA5013A48D35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77191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8E716-5DD0-4053-9EBC-E39E5D991C67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2014-12-16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ABF4B8-E806-4052-BAF4-4B3A1BF0B692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82927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1B395-5599-4F10-8CCF-66F004C7835A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2014-12-16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A24DA-545A-409F-BD93-D8FF33811109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2215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25D49-28B3-45AC-9239-B817D4EA7DF6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2014-12-16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BCE7EF-4EBC-4997-9272-5B8A16AACD87}" type="slidenum">
              <a:rPr lang="pl-PL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9918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D5340B-5262-49D0-B1C5-EE23BFB07799}" type="datetimeFigureOut">
              <a:rPr lang="pl-P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2014-12-16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C67B0E-427F-4EED-A30F-E4CEC913B516}" type="slidenum">
              <a:rPr lang="pl-PL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464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le tekstowe 3"/>
          <p:cNvSpPr txBox="1">
            <a:spLocks noChangeArrowheads="1"/>
          </p:cNvSpPr>
          <p:nvPr/>
        </p:nvSpPr>
        <p:spPr bwMode="auto">
          <a:xfrm>
            <a:off x="2351088" y="188914"/>
            <a:ext cx="76327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l-PL" sz="4400" b="1">
                <a:solidFill>
                  <a:srgbClr val="FF0000"/>
                </a:solidFill>
              </a:rPr>
              <a:t>R</a:t>
            </a:r>
            <a:r>
              <a:rPr lang="pl-PL" sz="3200">
                <a:solidFill>
                  <a:prstClr val="black"/>
                </a:solidFill>
              </a:rPr>
              <a:t>EGIONALNY  </a:t>
            </a:r>
            <a:r>
              <a:rPr lang="pl-PL" sz="4400" b="1">
                <a:solidFill>
                  <a:srgbClr val="FF0000"/>
                </a:solidFill>
              </a:rPr>
              <a:t>S</a:t>
            </a:r>
            <a:r>
              <a:rPr lang="pl-PL" sz="3200">
                <a:solidFill>
                  <a:prstClr val="black"/>
                </a:solidFill>
              </a:rPr>
              <a:t>YSTEM  </a:t>
            </a:r>
            <a:r>
              <a:rPr lang="pl-PL" sz="4400" b="1">
                <a:solidFill>
                  <a:srgbClr val="FF0000"/>
                </a:solidFill>
              </a:rPr>
              <a:t>O</a:t>
            </a:r>
            <a:r>
              <a:rPr lang="pl-PL" sz="3200">
                <a:solidFill>
                  <a:prstClr val="black"/>
                </a:solidFill>
              </a:rPr>
              <a:t>STRZEGANIA</a:t>
            </a:r>
          </a:p>
        </p:txBody>
      </p:sp>
      <p:sp>
        <p:nvSpPr>
          <p:cNvPr id="5" name="Prostokąt 4"/>
          <p:cNvSpPr/>
          <p:nvPr/>
        </p:nvSpPr>
        <p:spPr>
          <a:xfrm>
            <a:off x="1992313" y="1196976"/>
            <a:ext cx="2087562" cy="100806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34000">
                <a:schemeClr val="accent1">
                  <a:lumMod val="45000"/>
                  <a:lumOff val="55000"/>
                </a:schemeClr>
              </a:gs>
              <a:gs pos="52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l-PL" sz="1000" u="sng" dirty="0">
                <a:solidFill>
                  <a:srgbClr val="002060"/>
                </a:solidFill>
              </a:rPr>
              <a:t>ŹRÓDŁA DANYCH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sz="1000" dirty="0">
                <a:solidFill>
                  <a:srgbClr val="002060"/>
                </a:solidFill>
              </a:rPr>
              <a:t> Ostrzeżenie meteorologiczne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sz="1000" dirty="0">
                <a:solidFill>
                  <a:srgbClr val="002060"/>
                </a:solidFill>
              </a:rPr>
              <a:t> Stany wód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sz="1000" dirty="0">
                <a:solidFill>
                  <a:srgbClr val="002060"/>
                </a:solidFill>
              </a:rPr>
              <a:t> Utrudnienia w ruchu drogowym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sz="1000" dirty="0">
                <a:solidFill>
                  <a:srgbClr val="002060"/>
                </a:solidFill>
              </a:rPr>
              <a:t> inne</a:t>
            </a:r>
          </a:p>
        </p:txBody>
      </p:sp>
      <p:sp>
        <p:nvSpPr>
          <p:cNvPr id="7" name="Prostokąt 6"/>
          <p:cNvSpPr/>
          <p:nvPr/>
        </p:nvSpPr>
        <p:spPr>
          <a:xfrm>
            <a:off x="1992313" y="4076701"/>
            <a:ext cx="2087562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600" dirty="0">
                <a:solidFill>
                  <a:prstClr val="white"/>
                </a:solidFill>
              </a:rPr>
              <a:t>Strona Internetowa ZUW</a:t>
            </a:r>
          </a:p>
        </p:txBody>
      </p:sp>
      <p:sp>
        <p:nvSpPr>
          <p:cNvPr id="8" name="Prostokąt 7"/>
          <p:cNvSpPr/>
          <p:nvPr/>
        </p:nvSpPr>
        <p:spPr>
          <a:xfrm>
            <a:off x="5411788" y="1040842"/>
            <a:ext cx="2232025" cy="10920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>
                <a:solidFill>
                  <a:prstClr val="white"/>
                </a:solidFill>
              </a:rPr>
              <a:t>PLATFORMA HYBRYDOWA TVP</a:t>
            </a:r>
          </a:p>
        </p:txBody>
      </p:sp>
      <p:sp>
        <p:nvSpPr>
          <p:cNvPr id="2055" name="pole tekstowe 8"/>
          <p:cNvSpPr txBox="1">
            <a:spLocks noChangeArrowheads="1"/>
          </p:cNvSpPr>
          <p:nvPr/>
        </p:nvSpPr>
        <p:spPr bwMode="auto">
          <a:xfrm>
            <a:off x="5370439" y="3490914"/>
            <a:ext cx="23034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l-PL" sz="1400" dirty="0">
                <a:solidFill>
                  <a:prstClr val="black"/>
                </a:solidFill>
              </a:rPr>
              <a:t>TVP Regionalna / Naziemna obszar województwa </a:t>
            </a:r>
          </a:p>
        </p:txBody>
      </p:sp>
      <p:sp>
        <p:nvSpPr>
          <p:cNvPr id="10" name="Prostokąt 9"/>
          <p:cNvSpPr/>
          <p:nvPr/>
        </p:nvSpPr>
        <p:spPr>
          <a:xfrm>
            <a:off x="3882231" y="5049607"/>
            <a:ext cx="1727200" cy="720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600" dirty="0">
                <a:solidFill>
                  <a:srgbClr val="002060"/>
                </a:solidFill>
              </a:rPr>
              <a:t>Telegazeta</a:t>
            </a:r>
          </a:p>
          <a:p>
            <a:pPr algn="ctr">
              <a:defRPr/>
            </a:pPr>
            <a:r>
              <a:rPr lang="pl-PL" sz="1600" dirty="0">
                <a:solidFill>
                  <a:srgbClr val="002060"/>
                </a:solidFill>
              </a:rPr>
              <a:t>TVP Regionalna str. 430-439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5761099" y="5049606"/>
            <a:ext cx="1728787" cy="7191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600" dirty="0">
                <a:solidFill>
                  <a:srgbClr val="002060"/>
                </a:solidFill>
              </a:rPr>
              <a:t>Napisy DVB</a:t>
            </a:r>
          </a:p>
          <a:p>
            <a:pPr algn="ctr">
              <a:defRPr/>
            </a:pPr>
            <a:r>
              <a:rPr lang="pl-PL" sz="1600" dirty="0">
                <a:solidFill>
                  <a:srgbClr val="002060"/>
                </a:solidFill>
              </a:rPr>
              <a:t>w TVP Regionalnej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7639559" y="5052973"/>
            <a:ext cx="1728787" cy="720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600" dirty="0">
                <a:solidFill>
                  <a:srgbClr val="002060"/>
                </a:solidFill>
              </a:rPr>
              <a:t>Aplikacja w telefonie komórkowym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9120189" y="2420938"/>
            <a:ext cx="1296987" cy="143986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i="1" dirty="0">
                <a:solidFill>
                  <a:prstClr val="black"/>
                </a:solidFill>
              </a:rPr>
              <a:t>Informacja SMS dla mieszkańców od 1.07.2015 r.</a:t>
            </a:r>
          </a:p>
        </p:txBody>
      </p:sp>
      <p:sp>
        <p:nvSpPr>
          <p:cNvPr id="14" name="Strzałka w dół 13"/>
          <p:cNvSpPr/>
          <p:nvPr/>
        </p:nvSpPr>
        <p:spPr>
          <a:xfrm>
            <a:off x="2640014" y="2205039"/>
            <a:ext cx="719137" cy="420283"/>
          </a:xfrm>
          <a:prstGeom prst="downArrow">
            <a:avLst/>
          </a:prstGeom>
          <a:gradFill flip="none" rotWithShape="1">
            <a:gsLst>
              <a:gs pos="0">
                <a:srgbClr val="2DBDDF">
                  <a:tint val="66000"/>
                  <a:satMod val="160000"/>
                </a:srgbClr>
              </a:gs>
              <a:gs pos="50000">
                <a:srgbClr val="2DBDDF">
                  <a:tint val="44500"/>
                  <a:satMod val="160000"/>
                </a:srgbClr>
              </a:gs>
              <a:gs pos="100000">
                <a:srgbClr val="2DBDDF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16" name="Łącznik prosty ze strzałką 15"/>
          <p:cNvCxnSpPr>
            <a:endCxn id="7" idx="0"/>
          </p:cNvCxnSpPr>
          <p:nvPr/>
        </p:nvCxnSpPr>
        <p:spPr>
          <a:xfrm>
            <a:off x="3035300" y="3500438"/>
            <a:ext cx="0" cy="576262"/>
          </a:xfrm>
          <a:prstGeom prst="straightConnector1">
            <a:avLst/>
          </a:prstGeom>
          <a:ln w="508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prosty ze strzałką 17"/>
          <p:cNvCxnSpPr/>
          <p:nvPr/>
        </p:nvCxnSpPr>
        <p:spPr>
          <a:xfrm>
            <a:off x="4700228" y="4437063"/>
            <a:ext cx="0" cy="574675"/>
          </a:xfrm>
          <a:prstGeom prst="straightConnector1">
            <a:avLst/>
          </a:prstGeom>
          <a:ln w="508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ze strzałką 18"/>
          <p:cNvCxnSpPr/>
          <p:nvPr/>
        </p:nvCxnSpPr>
        <p:spPr>
          <a:xfrm>
            <a:off x="6545261" y="4437062"/>
            <a:ext cx="0" cy="574675"/>
          </a:xfrm>
          <a:prstGeom prst="straightConnector1">
            <a:avLst/>
          </a:prstGeom>
          <a:ln w="508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y ze strzałką 19"/>
          <p:cNvCxnSpPr/>
          <p:nvPr/>
        </p:nvCxnSpPr>
        <p:spPr>
          <a:xfrm>
            <a:off x="8391463" y="4427539"/>
            <a:ext cx="0" cy="574675"/>
          </a:xfrm>
          <a:prstGeom prst="straightConnector1">
            <a:avLst/>
          </a:prstGeom>
          <a:ln w="508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21"/>
          <p:cNvCxnSpPr/>
          <p:nvPr/>
        </p:nvCxnSpPr>
        <p:spPr>
          <a:xfrm>
            <a:off x="4673600" y="4437062"/>
            <a:ext cx="3743325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ze strzałką 22"/>
          <p:cNvCxnSpPr>
            <a:stCxn id="2055" idx="2"/>
          </p:cNvCxnSpPr>
          <p:nvPr/>
        </p:nvCxnSpPr>
        <p:spPr>
          <a:xfrm>
            <a:off x="6522170" y="4014788"/>
            <a:ext cx="23092" cy="412750"/>
          </a:xfrm>
          <a:prstGeom prst="straightConnector1">
            <a:avLst/>
          </a:prstGeom>
          <a:ln w="508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y ze strzałką 25"/>
          <p:cNvCxnSpPr>
            <a:endCxn id="8" idx="1"/>
          </p:cNvCxnSpPr>
          <p:nvPr/>
        </p:nvCxnSpPr>
        <p:spPr>
          <a:xfrm flipV="1">
            <a:off x="4079875" y="1586850"/>
            <a:ext cx="1331912" cy="1481789"/>
          </a:xfrm>
          <a:prstGeom prst="straightConnector1">
            <a:avLst/>
          </a:prstGeom>
          <a:ln w="50800">
            <a:solidFill>
              <a:srgbClr val="FF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y ze strzałką 27"/>
          <p:cNvCxnSpPr/>
          <p:nvPr/>
        </p:nvCxnSpPr>
        <p:spPr>
          <a:xfrm flipH="1">
            <a:off x="4091991" y="2021471"/>
            <a:ext cx="1424229" cy="2012542"/>
          </a:xfrm>
          <a:prstGeom prst="straightConnector1">
            <a:avLst/>
          </a:prstGeom>
          <a:ln w="508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Kształt 31"/>
          <p:cNvCxnSpPr>
            <a:stCxn id="12" idx="3"/>
            <a:endCxn id="13" idx="2"/>
          </p:cNvCxnSpPr>
          <p:nvPr/>
        </p:nvCxnSpPr>
        <p:spPr>
          <a:xfrm flipV="1">
            <a:off x="9368346" y="3860801"/>
            <a:ext cx="400337" cy="1552535"/>
          </a:xfrm>
          <a:prstGeom prst="bentConnector2">
            <a:avLst/>
          </a:prstGeom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34000">
                  <a:schemeClr val="accent1">
                    <a:lumMod val="45000"/>
                    <a:lumOff val="55000"/>
                  </a:schemeClr>
                </a:gs>
                <a:gs pos="52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713" y="2144668"/>
            <a:ext cx="2197101" cy="1355770"/>
          </a:xfrm>
          <a:prstGeom prst="rect">
            <a:avLst/>
          </a:prstGeom>
        </p:spPr>
      </p:pic>
      <p:pic>
        <p:nvPicPr>
          <p:cNvPr id="30" name="Obraz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231" y="5777784"/>
            <a:ext cx="1727200" cy="1080216"/>
          </a:xfrm>
          <a:prstGeom prst="rect">
            <a:avLst/>
          </a:prstGeom>
        </p:spPr>
      </p:pic>
      <p:pic>
        <p:nvPicPr>
          <p:cNvPr id="31" name="Obraz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098" y="5820100"/>
            <a:ext cx="1728787" cy="1028676"/>
          </a:xfrm>
          <a:prstGeom prst="rect">
            <a:avLst/>
          </a:prstGeom>
        </p:spPr>
      </p:pic>
      <p:pic>
        <p:nvPicPr>
          <p:cNvPr id="2048" name="Obraz 20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002" y="5817737"/>
            <a:ext cx="1784582" cy="932545"/>
          </a:xfrm>
          <a:prstGeom prst="rect">
            <a:avLst/>
          </a:prstGeom>
        </p:spPr>
      </p:pic>
      <p:pic>
        <p:nvPicPr>
          <p:cNvPr id="2052" name="Obraz 205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611146"/>
            <a:ext cx="2502916" cy="833192"/>
          </a:xfrm>
          <a:prstGeom prst="rect">
            <a:avLst/>
          </a:prstGeom>
          <a:scene3d>
            <a:camera prst="orthographicFront"/>
            <a:lightRig rig="threePt" dir="t"/>
          </a:scene3d>
          <a:sp3d contourW="63500">
            <a:contourClr>
              <a:srgbClr val="FF0000"/>
            </a:contourClr>
          </a:sp3d>
        </p:spPr>
      </p:pic>
    </p:spTree>
    <p:extLst>
      <p:ext uri="{BB962C8B-B14F-4D97-AF65-F5344CB8AC3E}">
        <p14:creationId xmlns:p14="http://schemas.microsoft.com/office/powerpoint/2010/main" val="113199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Panoramiczny</PresentationFormat>
  <Paragraphs>15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1_Motyw pakietu Office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Urszula Świerżewska</dc:creator>
  <cp:lastModifiedBy>Urszula Świerżewska</cp:lastModifiedBy>
  <cp:revision>1</cp:revision>
  <dcterms:created xsi:type="dcterms:W3CDTF">2014-12-16T09:02:40Z</dcterms:created>
  <dcterms:modified xsi:type="dcterms:W3CDTF">2014-12-16T09:03:09Z</dcterms:modified>
</cp:coreProperties>
</file>